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</p:sldMasterIdLst>
  <p:notesMasterIdLst>
    <p:notesMasterId r:id="rId9"/>
  </p:notesMasterIdLst>
  <p:sldIdLst>
    <p:sldId id="256" r:id="rId2"/>
    <p:sldId id="257" r:id="rId3"/>
    <p:sldId id="270" r:id="rId4"/>
    <p:sldId id="260" r:id="rId5"/>
    <p:sldId id="271" r:id="rId6"/>
    <p:sldId id="264" r:id="rId7"/>
    <p:sldId id="265" r:id="rId8"/>
  </p:sldIdLst>
  <p:sldSz cx="9144000" cy="5143500" type="screen16x9"/>
  <p:notesSz cx="6858000" cy="9144000"/>
  <p:embeddedFontLst>
    <p:embeddedFont>
      <p:font typeface="Bookman Old Style" panose="02050604050505020204" pitchFamily="18" charset="0"/>
      <p:regular r:id="rId10"/>
      <p:bold r:id="rId11"/>
      <p:italic r:id="rId12"/>
      <p:boldItalic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Helvetica Neue" panose="020B0604020202020204" charset="0"/>
      <p:regular r:id="rId18"/>
      <p:bold r:id="rId19"/>
      <p:italic r:id="rId20"/>
      <p:boldItalic r:id="rId21"/>
    </p:embeddedFont>
    <p:embeddedFont>
      <p:font typeface="Helvetica Neue Light" panose="020B0604020202020204" charset="0"/>
      <p:regular r:id="rId22"/>
      <p:bold r:id="rId23"/>
      <p:italic r:id="rId24"/>
      <p:boldItalic r:id="rId25"/>
    </p:embeddedFont>
    <p:embeddedFont>
      <p:font typeface="Libre Franklin" pitchFamily="2" charset="0"/>
      <p:regular r:id="rId26"/>
      <p:bold r:id="rId27"/>
      <p:italic r:id="rId28"/>
      <p:boldItalic r:id="rId29"/>
    </p:embeddedFont>
    <p:embeddedFont>
      <p:font typeface="Montserrat" panose="00000500000000000000" pitchFamily="2" charset="0"/>
      <p:regular r:id="rId30"/>
      <p:bold r:id="rId31"/>
      <p:italic r:id="rId32"/>
      <p:boldItalic r:id="rId33"/>
    </p:embeddedFont>
    <p:embeddedFont>
      <p:font typeface="Poppins" panose="00000500000000000000" pitchFamily="2" charset="0"/>
      <p:regular r:id="rId34"/>
      <p:bold r:id="rId35"/>
      <p:italic r:id="rId36"/>
      <p:boldItalic r:id="rId37"/>
    </p:embeddedFont>
    <p:embeddedFont>
      <p:font typeface="Poppins Medium" panose="00000600000000000000" pitchFamily="2" charset="0"/>
      <p:regular r:id="rId38"/>
      <p:bold r:id="rId39"/>
      <p:italic r:id="rId40"/>
      <p:bold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902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7226" autoAdjust="0"/>
  </p:normalViewPr>
  <p:slideViewPr>
    <p:cSldViewPr snapToGrid="0">
      <p:cViewPr varScale="1">
        <p:scale>
          <a:sx n="92" d="100"/>
          <a:sy n="92" d="100"/>
        </p:scale>
        <p:origin x="1114" y="62"/>
      </p:cViewPr>
      <p:guideLst>
        <p:guide orient="horz" pos="1620"/>
        <p:guide pos="2880"/>
        <p:guide orient="horz" pos="90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font" Target="fonts/font17.fntdata"/><Relationship Id="rId39" Type="http://schemas.openxmlformats.org/officeDocument/2006/relationships/font" Target="fonts/font30.fntdata"/><Relationship Id="rId21" Type="http://schemas.openxmlformats.org/officeDocument/2006/relationships/font" Target="fonts/font12.fntdata"/><Relationship Id="rId34" Type="http://schemas.openxmlformats.org/officeDocument/2006/relationships/font" Target="fonts/font25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9" Type="http://schemas.openxmlformats.org/officeDocument/2006/relationships/font" Target="fonts/font2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32" Type="http://schemas.openxmlformats.org/officeDocument/2006/relationships/font" Target="fonts/font23.fntdata"/><Relationship Id="rId37" Type="http://schemas.openxmlformats.org/officeDocument/2006/relationships/font" Target="fonts/font28.fntdata"/><Relationship Id="rId40" Type="http://schemas.openxmlformats.org/officeDocument/2006/relationships/font" Target="fonts/font31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font" Target="fonts/font19.fntdata"/><Relationship Id="rId36" Type="http://schemas.openxmlformats.org/officeDocument/2006/relationships/font" Target="fonts/font27.fntdata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31" Type="http://schemas.openxmlformats.org/officeDocument/2006/relationships/font" Target="fonts/font22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font" Target="fonts/font18.fntdata"/><Relationship Id="rId30" Type="http://schemas.openxmlformats.org/officeDocument/2006/relationships/font" Target="fonts/font21.fntdata"/><Relationship Id="rId35" Type="http://schemas.openxmlformats.org/officeDocument/2006/relationships/font" Target="fonts/font26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33" Type="http://schemas.openxmlformats.org/officeDocument/2006/relationships/font" Target="fonts/font24.fntdata"/><Relationship Id="rId38" Type="http://schemas.openxmlformats.org/officeDocument/2006/relationships/font" Target="fonts/font29.fntdata"/><Relationship Id="rId46" Type="http://schemas.microsoft.com/office/2016/11/relationships/changesInfo" Target="changesInfos/changesInfo1.xml"/><Relationship Id="rId20" Type="http://schemas.openxmlformats.org/officeDocument/2006/relationships/font" Target="fonts/font11.fntdata"/><Relationship Id="rId41" Type="http://schemas.openxmlformats.org/officeDocument/2006/relationships/font" Target="fonts/font32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hieu Jomain" userId="9c6b9b3196bf814c" providerId="LiveId" clId="{1C468733-0200-44B7-A64D-BA3A95828473}"/>
    <pc:docChg chg="undo custSel delSld modSld">
      <pc:chgData name="Mathieu Jomain" userId="9c6b9b3196bf814c" providerId="LiveId" clId="{1C468733-0200-44B7-A64D-BA3A95828473}" dt="2022-06-19T13:45:50.611" v="343" actId="1076"/>
      <pc:docMkLst>
        <pc:docMk/>
      </pc:docMkLst>
      <pc:sldChg chg="modSp mod">
        <pc:chgData name="Mathieu Jomain" userId="9c6b9b3196bf814c" providerId="LiveId" clId="{1C468733-0200-44B7-A64D-BA3A95828473}" dt="2022-06-19T13:43:09.803" v="332" actId="20577"/>
        <pc:sldMkLst>
          <pc:docMk/>
          <pc:sldMk cId="0" sldId="257"/>
        </pc:sldMkLst>
        <pc:spChg chg="mod">
          <ac:chgData name="Mathieu Jomain" userId="9c6b9b3196bf814c" providerId="LiveId" clId="{1C468733-0200-44B7-A64D-BA3A95828473}" dt="2022-06-19T13:43:09.803" v="332" actId="20577"/>
          <ac:spMkLst>
            <pc:docMk/>
            <pc:sldMk cId="0" sldId="257"/>
            <ac:spMk id="98" creationId="{00000000-0000-0000-0000-000000000000}"/>
          </ac:spMkLst>
        </pc:spChg>
      </pc:sldChg>
      <pc:sldChg chg="addSp delSp modSp mod">
        <pc:chgData name="Mathieu Jomain" userId="9c6b9b3196bf814c" providerId="LiveId" clId="{1C468733-0200-44B7-A64D-BA3A95828473}" dt="2022-06-19T13:43:48.897" v="336" actId="1076"/>
        <pc:sldMkLst>
          <pc:docMk/>
          <pc:sldMk cId="0" sldId="260"/>
        </pc:sldMkLst>
        <pc:spChg chg="mod">
          <ac:chgData name="Mathieu Jomain" userId="9c6b9b3196bf814c" providerId="LiveId" clId="{1C468733-0200-44B7-A64D-BA3A95828473}" dt="2022-06-19T13:39:11.093" v="48" actId="20577"/>
          <ac:spMkLst>
            <pc:docMk/>
            <pc:sldMk cId="0" sldId="260"/>
            <ac:spMk id="117" creationId="{00000000-0000-0000-0000-000000000000}"/>
          </ac:spMkLst>
        </pc:spChg>
        <pc:picChg chg="del">
          <ac:chgData name="Mathieu Jomain" userId="9c6b9b3196bf814c" providerId="LiveId" clId="{1C468733-0200-44B7-A64D-BA3A95828473}" dt="2022-06-19T13:08:48.920" v="1" actId="478"/>
          <ac:picMkLst>
            <pc:docMk/>
            <pc:sldMk cId="0" sldId="260"/>
            <ac:picMk id="3" creationId="{9CA8E5D6-F231-6EAD-0725-91BC7B45981B}"/>
          </ac:picMkLst>
        </pc:picChg>
        <pc:picChg chg="add mod">
          <ac:chgData name="Mathieu Jomain" userId="9c6b9b3196bf814c" providerId="LiveId" clId="{1C468733-0200-44B7-A64D-BA3A95828473}" dt="2022-06-19T13:43:48.897" v="336" actId="1076"/>
          <ac:picMkLst>
            <pc:docMk/>
            <pc:sldMk cId="0" sldId="260"/>
            <ac:picMk id="4" creationId="{08C541BD-893A-DFB7-A1C9-63A2ACB35D61}"/>
          </ac:picMkLst>
        </pc:picChg>
      </pc:sldChg>
      <pc:sldChg chg="addSp delSp modSp mod">
        <pc:chgData name="Mathieu Jomain" userId="9c6b9b3196bf814c" providerId="LiveId" clId="{1C468733-0200-44B7-A64D-BA3A95828473}" dt="2022-06-19T13:45:50.611" v="343" actId="1076"/>
        <pc:sldMkLst>
          <pc:docMk/>
          <pc:sldMk cId="0" sldId="264"/>
        </pc:sldMkLst>
        <pc:picChg chg="del">
          <ac:chgData name="Mathieu Jomain" userId="9c6b9b3196bf814c" providerId="LiveId" clId="{1C468733-0200-44B7-A64D-BA3A95828473}" dt="2022-06-19T13:09:01.555" v="6" actId="478"/>
          <ac:picMkLst>
            <pc:docMk/>
            <pc:sldMk cId="0" sldId="264"/>
            <ac:picMk id="3" creationId="{D9B76FC6-573E-EE58-6BCD-83F0ED676A3A}"/>
          </ac:picMkLst>
        </pc:picChg>
        <pc:picChg chg="add mod">
          <ac:chgData name="Mathieu Jomain" userId="9c6b9b3196bf814c" providerId="LiveId" clId="{1C468733-0200-44B7-A64D-BA3A95828473}" dt="2022-06-19T13:45:50.611" v="343" actId="1076"/>
          <ac:picMkLst>
            <pc:docMk/>
            <pc:sldMk cId="0" sldId="264"/>
            <ac:picMk id="4" creationId="{79442DAC-E68D-A3B1-C3F7-F37D97BA37A0}"/>
          </ac:picMkLst>
        </pc:picChg>
      </pc:sldChg>
      <pc:sldChg chg="modSp mod">
        <pc:chgData name="Mathieu Jomain" userId="9c6b9b3196bf814c" providerId="LiveId" clId="{1C468733-0200-44B7-A64D-BA3A95828473}" dt="2022-06-19T13:09:26.233" v="41" actId="20577"/>
        <pc:sldMkLst>
          <pc:docMk/>
          <pc:sldMk cId="0" sldId="265"/>
        </pc:sldMkLst>
        <pc:spChg chg="mod">
          <ac:chgData name="Mathieu Jomain" userId="9c6b9b3196bf814c" providerId="LiveId" clId="{1C468733-0200-44B7-A64D-BA3A95828473}" dt="2022-06-19T13:09:26.233" v="41" actId="20577"/>
          <ac:spMkLst>
            <pc:docMk/>
            <pc:sldMk cId="0" sldId="265"/>
            <ac:spMk id="148" creationId="{00000000-0000-0000-0000-000000000000}"/>
          </ac:spMkLst>
        </pc:spChg>
        <pc:spChg chg="mod">
          <ac:chgData name="Mathieu Jomain" userId="9c6b9b3196bf814c" providerId="LiveId" clId="{1C468733-0200-44B7-A64D-BA3A95828473}" dt="2022-06-19T13:09:20.921" v="39" actId="20577"/>
          <ac:spMkLst>
            <pc:docMk/>
            <pc:sldMk cId="0" sldId="265"/>
            <ac:spMk id="149" creationId="{00000000-0000-0000-0000-000000000000}"/>
          </ac:spMkLst>
        </pc:spChg>
      </pc:sldChg>
      <pc:sldChg chg="addSp delSp modSp mod">
        <pc:chgData name="Mathieu Jomain" userId="9c6b9b3196bf814c" providerId="LiveId" clId="{1C468733-0200-44B7-A64D-BA3A95828473}" dt="2022-06-19T13:41:37.902" v="240" actId="1076"/>
        <pc:sldMkLst>
          <pc:docMk/>
          <pc:sldMk cId="3138173099" sldId="270"/>
        </pc:sldMkLst>
        <pc:spChg chg="mod">
          <ac:chgData name="Mathieu Jomain" userId="9c6b9b3196bf814c" providerId="LiveId" clId="{1C468733-0200-44B7-A64D-BA3A95828473}" dt="2022-06-19T13:40:59.507" v="231" actId="20577"/>
          <ac:spMkLst>
            <pc:docMk/>
            <pc:sldMk cId="3138173099" sldId="270"/>
            <ac:spMk id="104" creationId="{00000000-0000-0000-0000-000000000000}"/>
          </ac:spMkLst>
        </pc:spChg>
        <pc:picChg chg="add mod modCrop">
          <ac:chgData name="Mathieu Jomain" userId="9c6b9b3196bf814c" providerId="LiveId" clId="{1C468733-0200-44B7-A64D-BA3A95828473}" dt="2022-06-19T13:41:37.902" v="240" actId="1076"/>
          <ac:picMkLst>
            <pc:docMk/>
            <pc:sldMk cId="3138173099" sldId="270"/>
            <ac:picMk id="3" creationId="{E16A0CB7-3140-CD2A-12BA-E7D1D9926499}"/>
          </ac:picMkLst>
        </pc:picChg>
        <pc:picChg chg="del">
          <ac:chgData name="Mathieu Jomain" userId="9c6b9b3196bf814c" providerId="LiveId" clId="{1C468733-0200-44B7-A64D-BA3A95828473}" dt="2022-06-19T13:08:46.969" v="0" actId="478"/>
          <ac:picMkLst>
            <pc:docMk/>
            <pc:sldMk cId="3138173099" sldId="270"/>
            <ac:picMk id="4" creationId="{3F9FD6F1-EFF6-D3AF-0939-8EF5300F9F87}"/>
          </ac:picMkLst>
        </pc:picChg>
      </pc:sldChg>
      <pc:sldChg chg="addSp delSp modSp mod">
        <pc:chgData name="Mathieu Jomain" userId="9c6b9b3196bf814c" providerId="LiveId" clId="{1C468733-0200-44B7-A64D-BA3A95828473}" dt="2022-06-19T13:45:29.074" v="340" actId="1076"/>
        <pc:sldMkLst>
          <pc:docMk/>
          <pc:sldMk cId="971991121" sldId="271"/>
        </pc:sldMkLst>
        <pc:spChg chg="mod">
          <ac:chgData name="Mathieu Jomain" userId="9c6b9b3196bf814c" providerId="LiveId" clId="{1C468733-0200-44B7-A64D-BA3A95828473}" dt="2022-06-19T13:42:58.072" v="330" actId="20577"/>
          <ac:spMkLst>
            <pc:docMk/>
            <pc:sldMk cId="971991121" sldId="271"/>
            <ac:spMk id="8" creationId="{68D68918-EB84-C03D-E5E4-75402738057F}"/>
          </ac:spMkLst>
        </pc:spChg>
        <pc:picChg chg="del">
          <ac:chgData name="Mathieu Jomain" userId="9c6b9b3196bf814c" providerId="LiveId" clId="{1C468733-0200-44B7-A64D-BA3A95828473}" dt="2022-06-19T13:08:50.601" v="2" actId="478"/>
          <ac:picMkLst>
            <pc:docMk/>
            <pc:sldMk cId="971991121" sldId="271"/>
            <ac:picMk id="3" creationId="{1F8473A6-B302-E4F5-FD61-CB50A919DA22}"/>
          </ac:picMkLst>
        </pc:picChg>
        <pc:picChg chg="add mod">
          <ac:chgData name="Mathieu Jomain" userId="9c6b9b3196bf814c" providerId="LiveId" clId="{1C468733-0200-44B7-A64D-BA3A95828473}" dt="2022-06-19T13:45:29.074" v="340" actId="1076"/>
          <ac:picMkLst>
            <pc:docMk/>
            <pc:sldMk cId="971991121" sldId="271"/>
            <ac:picMk id="4" creationId="{CC1BA880-C795-4E8F-E0B1-087DBC9F36E3}"/>
          </ac:picMkLst>
        </pc:picChg>
      </pc:sldChg>
      <pc:sldChg chg="addSp delSp del mod">
        <pc:chgData name="Mathieu Jomain" userId="9c6b9b3196bf814c" providerId="LiveId" clId="{1C468733-0200-44B7-A64D-BA3A95828473}" dt="2022-06-19T13:43:05.587" v="331" actId="47"/>
        <pc:sldMkLst>
          <pc:docMk/>
          <pc:sldMk cId="3040239032" sldId="272"/>
        </pc:sldMkLst>
        <pc:spChg chg="add del">
          <ac:chgData name="Mathieu Jomain" userId="9c6b9b3196bf814c" providerId="LiveId" clId="{1C468733-0200-44B7-A64D-BA3A95828473}" dt="2022-06-19T13:08:58.492" v="5" actId="478"/>
          <ac:spMkLst>
            <pc:docMk/>
            <pc:sldMk cId="3040239032" sldId="272"/>
            <ac:spMk id="9" creationId="{16849A07-210A-8E41-0D65-C6301B26B6E9}"/>
          </ac:spMkLst>
        </pc:spChg>
        <pc:picChg chg="del">
          <ac:chgData name="Mathieu Jomain" userId="9c6b9b3196bf814c" providerId="LiveId" clId="{1C468733-0200-44B7-A64D-BA3A95828473}" dt="2022-06-19T13:08:53.359" v="3" actId="478"/>
          <ac:picMkLst>
            <pc:docMk/>
            <pc:sldMk cId="3040239032" sldId="272"/>
            <ac:picMk id="3" creationId="{851A45BE-8122-E9D5-669B-02AA32B727B6}"/>
          </ac:picMkLst>
        </pc:picChg>
      </pc:sldChg>
    </pc:docChg>
  </pc:docChgLst>
  <pc:docChgLst>
    <pc:chgData name="Mathieu Jomain" userId="9c6b9b3196bf814c" providerId="LiveId" clId="{C728B64A-1933-4FB0-846B-9857D040CAA9}"/>
    <pc:docChg chg="custSel modSld">
      <pc:chgData name="Mathieu Jomain" userId="9c6b9b3196bf814c" providerId="LiveId" clId="{C728B64A-1933-4FB0-846B-9857D040CAA9}" dt="2022-07-03T11:44:50.440" v="351" actId="1076"/>
      <pc:docMkLst>
        <pc:docMk/>
      </pc:docMkLst>
      <pc:sldChg chg="modSp mod">
        <pc:chgData name="Mathieu Jomain" userId="9c6b9b3196bf814c" providerId="LiveId" clId="{C728B64A-1933-4FB0-846B-9857D040CAA9}" dt="2022-07-03T11:29:46.452" v="38" actId="20577"/>
        <pc:sldMkLst>
          <pc:docMk/>
          <pc:sldMk cId="0" sldId="256"/>
        </pc:sldMkLst>
        <pc:spChg chg="mod">
          <ac:chgData name="Mathieu Jomain" userId="9c6b9b3196bf814c" providerId="LiveId" clId="{C728B64A-1933-4FB0-846B-9857D040CAA9}" dt="2022-07-03T11:29:46.452" v="38" actId="20577"/>
          <ac:spMkLst>
            <pc:docMk/>
            <pc:sldMk cId="0" sldId="256"/>
            <ac:spMk id="89" creationId="{00000000-0000-0000-0000-000000000000}"/>
          </ac:spMkLst>
        </pc:spChg>
        <pc:spChg chg="mod">
          <ac:chgData name="Mathieu Jomain" userId="9c6b9b3196bf814c" providerId="LiveId" clId="{C728B64A-1933-4FB0-846B-9857D040CAA9}" dt="2022-07-03T11:29:22.216" v="16" actId="20577"/>
          <ac:spMkLst>
            <pc:docMk/>
            <pc:sldMk cId="0" sldId="256"/>
            <ac:spMk id="90" creationId="{00000000-0000-0000-0000-000000000000}"/>
          </ac:spMkLst>
        </pc:spChg>
        <pc:spChg chg="mod">
          <ac:chgData name="Mathieu Jomain" userId="9c6b9b3196bf814c" providerId="LiveId" clId="{C728B64A-1933-4FB0-846B-9857D040CAA9}" dt="2022-07-03T11:29:37.610" v="33" actId="1076"/>
          <ac:spMkLst>
            <pc:docMk/>
            <pc:sldMk cId="0" sldId="256"/>
            <ac:spMk id="91" creationId="{00000000-0000-0000-0000-000000000000}"/>
          </ac:spMkLst>
        </pc:spChg>
      </pc:sldChg>
      <pc:sldChg chg="addSp delSp modSp mod">
        <pc:chgData name="Mathieu Jomain" userId="9c6b9b3196bf814c" providerId="LiveId" clId="{C728B64A-1933-4FB0-846B-9857D040CAA9}" dt="2022-07-03T11:36:01.228" v="335" actId="1076"/>
        <pc:sldMkLst>
          <pc:docMk/>
          <pc:sldMk cId="0" sldId="260"/>
        </pc:sldMkLst>
        <pc:spChg chg="mod">
          <ac:chgData name="Mathieu Jomain" userId="9c6b9b3196bf814c" providerId="LiveId" clId="{C728B64A-1933-4FB0-846B-9857D040CAA9}" dt="2022-07-03T11:31:43.221" v="185" actId="20577"/>
          <ac:spMkLst>
            <pc:docMk/>
            <pc:sldMk cId="0" sldId="260"/>
            <ac:spMk id="117" creationId="{00000000-0000-0000-0000-000000000000}"/>
          </ac:spMkLst>
        </pc:spChg>
        <pc:picChg chg="add mod">
          <ac:chgData name="Mathieu Jomain" userId="9c6b9b3196bf814c" providerId="LiveId" clId="{C728B64A-1933-4FB0-846B-9857D040CAA9}" dt="2022-07-03T11:36:01.228" v="335" actId="1076"/>
          <ac:picMkLst>
            <pc:docMk/>
            <pc:sldMk cId="0" sldId="260"/>
            <ac:picMk id="3" creationId="{881328A1-C73F-DFD7-26C0-A219D57A4377}"/>
          </ac:picMkLst>
        </pc:picChg>
        <pc:picChg chg="del mod">
          <ac:chgData name="Mathieu Jomain" userId="9c6b9b3196bf814c" providerId="LiveId" clId="{C728B64A-1933-4FB0-846B-9857D040CAA9}" dt="2022-07-03T11:33:24.609" v="330" actId="478"/>
          <ac:picMkLst>
            <pc:docMk/>
            <pc:sldMk cId="0" sldId="260"/>
            <ac:picMk id="4" creationId="{08C541BD-893A-DFB7-A1C9-63A2ACB35D61}"/>
          </ac:picMkLst>
        </pc:picChg>
      </pc:sldChg>
      <pc:sldChg chg="addSp delSp modSp mod">
        <pc:chgData name="Mathieu Jomain" userId="9c6b9b3196bf814c" providerId="LiveId" clId="{C728B64A-1933-4FB0-846B-9857D040CAA9}" dt="2022-07-03T11:44:50.440" v="351" actId="1076"/>
        <pc:sldMkLst>
          <pc:docMk/>
          <pc:sldMk cId="0" sldId="264"/>
        </pc:sldMkLst>
        <pc:picChg chg="add mod">
          <ac:chgData name="Mathieu Jomain" userId="9c6b9b3196bf814c" providerId="LiveId" clId="{C728B64A-1933-4FB0-846B-9857D040CAA9}" dt="2022-07-03T11:44:50.440" v="351" actId="1076"/>
          <ac:picMkLst>
            <pc:docMk/>
            <pc:sldMk cId="0" sldId="264"/>
            <ac:picMk id="3" creationId="{A0017470-14D1-5C13-958B-656D25A75026}"/>
          </ac:picMkLst>
        </pc:picChg>
        <pc:picChg chg="del">
          <ac:chgData name="Mathieu Jomain" userId="9c6b9b3196bf814c" providerId="LiveId" clId="{C728B64A-1933-4FB0-846B-9857D040CAA9}" dt="2022-07-03T11:38:23.606" v="344" actId="478"/>
          <ac:picMkLst>
            <pc:docMk/>
            <pc:sldMk cId="0" sldId="264"/>
            <ac:picMk id="4" creationId="{79442DAC-E68D-A3B1-C3F7-F37D97BA37A0}"/>
          </ac:picMkLst>
        </pc:picChg>
      </pc:sldChg>
      <pc:sldChg chg="modSp mod">
        <pc:chgData name="Mathieu Jomain" userId="9c6b9b3196bf814c" providerId="LiveId" clId="{C728B64A-1933-4FB0-846B-9857D040CAA9}" dt="2022-07-03T11:40:08.952" v="346" actId="20577"/>
        <pc:sldMkLst>
          <pc:docMk/>
          <pc:sldMk cId="0" sldId="265"/>
        </pc:sldMkLst>
        <pc:spChg chg="mod">
          <ac:chgData name="Mathieu Jomain" userId="9c6b9b3196bf814c" providerId="LiveId" clId="{C728B64A-1933-4FB0-846B-9857D040CAA9}" dt="2022-07-03T11:40:08.952" v="346" actId="20577"/>
          <ac:spMkLst>
            <pc:docMk/>
            <pc:sldMk cId="0" sldId="265"/>
            <ac:spMk id="148" creationId="{00000000-0000-0000-0000-000000000000}"/>
          </ac:spMkLst>
        </pc:spChg>
        <pc:spChg chg="mod">
          <ac:chgData name="Mathieu Jomain" userId="9c6b9b3196bf814c" providerId="LiveId" clId="{C728B64A-1933-4FB0-846B-9857D040CAA9}" dt="2022-07-03T11:33:10.312" v="328" actId="20577"/>
          <ac:spMkLst>
            <pc:docMk/>
            <pc:sldMk cId="0" sldId="265"/>
            <ac:spMk id="149" creationId="{00000000-0000-0000-0000-000000000000}"/>
          </ac:spMkLst>
        </pc:spChg>
      </pc:sldChg>
      <pc:sldChg chg="addSp delSp modSp mod">
        <pc:chgData name="Mathieu Jomain" userId="9c6b9b3196bf814c" providerId="LiveId" clId="{C728B64A-1933-4FB0-846B-9857D040CAA9}" dt="2022-07-03T11:37:04.518" v="339" actId="1076"/>
        <pc:sldMkLst>
          <pc:docMk/>
          <pc:sldMk cId="3138173099" sldId="270"/>
        </pc:sldMkLst>
        <pc:spChg chg="mod">
          <ac:chgData name="Mathieu Jomain" userId="9c6b9b3196bf814c" providerId="LiveId" clId="{C728B64A-1933-4FB0-846B-9857D040CAA9}" dt="2022-07-03T11:30:42.473" v="116" actId="20577"/>
          <ac:spMkLst>
            <pc:docMk/>
            <pc:sldMk cId="3138173099" sldId="270"/>
            <ac:spMk id="104" creationId="{00000000-0000-0000-0000-000000000000}"/>
          </ac:spMkLst>
        </pc:spChg>
        <pc:picChg chg="del">
          <ac:chgData name="Mathieu Jomain" userId="9c6b9b3196bf814c" providerId="LiveId" clId="{C728B64A-1933-4FB0-846B-9857D040CAA9}" dt="2022-07-03T11:33:22.073" v="329" actId="478"/>
          <ac:picMkLst>
            <pc:docMk/>
            <pc:sldMk cId="3138173099" sldId="270"/>
            <ac:picMk id="3" creationId="{E16A0CB7-3140-CD2A-12BA-E7D1D9926499}"/>
          </ac:picMkLst>
        </pc:picChg>
        <pc:picChg chg="add mod">
          <ac:chgData name="Mathieu Jomain" userId="9c6b9b3196bf814c" providerId="LiveId" clId="{C728B64A-1933-4FB0-846B-9857D040CAA9}" dt="2022-07-03T11:37:04.518" v="339" actId="1076"/>
          <ac:picMkLst>
            <pc:docMk/>
            <pc:sldMk cId="3138173099" sldId="270"/>
            <ac:picMk id="4" creationId="{15EEF2F0-D730-AF0D-EC0F-5145CF96FEEC}"/>
          </ac:picMkLst>
        </pc:picChg>
      </pc:sldChg>
      <pc:sldChg chg="addSp delSp modSp mod">
        <pc:chgData name="Mathieu Jomain" userId="9c6b9b3196bf814c" providerId="LiveId" clId="{C728B64A-1933-4FB0-846B-9857D040CAA9}" dt="2022-07-03T11:38:18.551" v="343" actId="1076"/>
        <pc:sldMkLst>
          <pc:docMk/>
          <pc:sldMk cId="971991121" sldId="271"/>
        </pc:sldMkLst>
        <pc:spChg chg="mod">
          <ac:chgData name="Mathieu Jomain" userId="9c6b9b3196bf814c" providerId="LiveId" clId="{C728B64A-1933-4FB0-846B-9857D040CAA9}" dt="2022-07-03T11:32:43.687" v="294" actId="20577"/>
          <ac:spMkLst>
            <pc:docMk/>
            <pc:sldMk cId="971991121" sldId="271"/>
            <ac:spMk id="8" creationId="{68D68918-EB84-C03D-E5E4-75402738057F}"/>
          </ac:spMkLst>
        </pc:spChg>
        <pc:picChg chg="add mod">
          <ac:chgData name="Mathieu Jomain" userId="9c6b9b3196bf814c" providerId="LiveId" clId="{C728B64A-1933-4FB0-846B-9857D040CAA9}" dt="2022-07-03T11:38:18.551" v="343" actId="1076"/>
          <ac:picMkLst>
            <pc:docMk/>
            <pc:sldMk cId="971991121" sldId="271"/>
            <ac:picMk id="3" creationId="{A8ED67B1-F1BE-3553-A770-C54B921B5D6C}"/>
          </ac:picMkLst>
        </pc:picChg>
        <pc:picChg chg="del">
          <ac:chgData name="Mathieu Jomain" userId="9c6b9b3196bf814c" providerId="LiveId" clId="{C728B64A-1933-4FB0-846B-9857D040CAA9}" dt="2022-07-03T11:32:45.865" v="295" actId="478"/>
          <ac:picMkLst>
            <pc:docMk/>
            <pc:sldMk cId="971991121" sldId="271"/>
            <ac:picMk id="4" creationId="{CC1BA880-C795-4E8F-E0B1-087DBC9F36E3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5b994a556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5b994a556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5741728c8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5741728c8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1359ccd8d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1359ccd8d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48619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1362ca82a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1362ca82a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1362ca82a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1362ca82a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79514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319b335ee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319b335ee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1359ccd8d9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1359ccd8d9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et sous-titre">
  <p:cSld name="TITLE_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/>
          <p:nvPr/>
        </p:nvSpPr>
        <p:spPr>
          <a:xfrm>
            <a:off x="12" y="0"/>
            <a:ext cx="3490500" cy="51435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482600" y="589787"/>
            <a:ext cx="2638200" cy="15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Bookman Old Style"/>
              <a:buNone/>
              <a:defRPr sz="2700" b="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body" idx="1"/>
          </p:nvPr>
        </p:nvSpPr>
        <p:spPr>
          <a:xfrm>
            <a:off x="4094238" y="609599"/>
            <a:ext cx="4446300" cy="397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rmAutofit/>
          </a:bodyPr>
          <a:lstStyle>
            <a:lvl1pPr marL="457200" lvl="0" indent="-31750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/>
            </a:lvl2pPr>
            <a:lvl3pPr marL="1371600" lvl="2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■"/>
              <a:defRPr/>
            </a:lvl3pPr>
            <a:lvl4pPr marL="1828800" lvl="3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●"/>
              <a:defRPr/>
            </a:lvl4pPr>
            <a:lvl5pPr marL="2286000" lvl="4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body" idx="2"/>
          </p:nvPr>
        </p:nvSpPr>
        <p:spPr>
          <a:xfrm>
            <a:off x="482599" y="2282288"/>
            <a:ext cx="2638200" cy="229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marL="914400" lvl="1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900"/>
              <a:buNone/>
              <a:defRPr sz="900"/>
            </a:lvl2pPr>
            <a:lvl3pPr marL="1371600" lvl="2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800"/>
              <a:buNone/>
              <a:defRPr sz="800"/>
            </a:lvl3pPr>
            <a:lvl4pPr marL="1828800" lvl="3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700"/>
              <a:buNone/>
              <a:defRPr sz="700"/>
            </a:lvl4pPr>
            <a:lvl5pPr marL="2286000" lvl="4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700"/>
              <a:buNone/>
              <a:defRPr sz="700"/>
            </a:lvl5pPr>
            <a:lvl6pPr marL="2743200" lvl="5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700"/>
              <a:buNone/>
              <a:defRPr sz="700"/>
            </a:lvl6pPr>
            <a:lvl7pPr marL="3200400" lvl="6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700"/>
              <a:buNone/>
              <a:defRPr sz="700"/>
            </a:lvl7pPr>
            <a:lvl8pPr marL="3657600" lvl="7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700"/>
              <a:buNone/>
              <a:defRPr sz="700"/>
            </a:lvl8pPr>
            <a:lvl9pPr marL="4114800" lvl="8" indent="-22860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700"/>
              <a:buNone/>
              <a:defRPr sz="700"/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dt" idx="10"/>
          </p:nvPr>
        </p:nvSpPr>
        <p:spPr>
          <a:xfrm>
            <a:off x="482598" y="4834890"/>
            <a:ext cx="26382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ftr" idx="11"/>
          </p:nvPr>
        </p:nvSpPr>
        <p:spPr>
          <a:xfrm>
            <a:off x="4094237" y="4834890"/>
            <a:ext cx="4000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chemeClr val="dk2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ldNum" idx="12"/>
          </p:nvPr>
        </p:nvSpPr>
        <p:spPr>
          <a:xfrm>
            <a:off x="8245187" y="4835128"/>
            <a:ext cx="585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lvl="1" indent="0" algn="l" rtl="0">
              <a:spcBef>
                <a:spcPts val="0"/>
              </a:spcBef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lvl="2" indent="0" algn="l" rtl="0">
              <a:spcBef>
                <a:spcPts val="0"/>
              </a:spcBef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lvl="3" indent="0" algn="l" rtl="0">
              <a:spcBef>
                <a:spcPts val="0"/>
              </a:spcBef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lvl="4" indent="0" algn="l" rtl="0">
              <a:spcBef>
                <a:spcPts val="0"/>
              </a:spcBef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lvl="5" indent="0" algn="l" rtl="0">
              <a:spcBef>
                <a:spcPts val="0"/>
              </a:spcBef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lvl="6" indent="0" algn="l" rtl="0">
              <a:spcBef>
                <a:spcPts val="0"/>
              </a:spcBef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lvl="7" indent="0" algn="l" rtl="0">
              <a:spcBef>
                <a:spcPts val="0"/>
              </a:spcBef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lvl="8" indent="0" algn="l" rtl="0">
              <a:spcBef>
                <a:spcPts val="0"/>
              </a:spcBef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title"/>
          </p:nvPr>
        </p:nvSpPr>
        <p:spPr>
          <a:xfrm>
            <a:off x="822960" y="214952"/>
            <a:ext cx="7543800" cy="10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body" idx="1"/>
          </p:nvPr>
        </p:nvSpPr>
        <p:spPr>
          <a:xfrm>
            <a:off x="822960" y="1590675"/>
            <a:ext cx="3480000" cy="28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rmAutofit/>
          </a:bodyPr>
          <a:lstStyle>
            <a:lvl1pPr marL="457200" lvl="0" indent="-31750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/>
            </a:lvl2pPr>
            <a:lvl3pPr marL="1371600" lvl="2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■"/>
              <a:defRPr/>
            </a:lvl3pPr>
            <a:lvl4pPr marL="1828800" lvl="3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●"/>
              <a:defRPr/>
            </a:lvl4pPr>
            <a:lvl5pPr marL="2286000" lvl="4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body" idx="2"/>
          </p:nvPr>
        </p:nvSpPr>
        <p:spPr>
          <a:xfrm>
            <a:off x="4886958" y="1590675"/>
            <a:ext cx="3480000" cy="28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rmAutofit/>
          </a:bodyPr>
          <a:lstStyle>
            <a:lvl1pPr marL="457200" lvl="0" indent="-31750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/>
            </a:lvl2pPr>
            <a:lvl3pPr marL="1371600" lvl="2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■"/>
              <a:defRPr/>
            </a:lvl3pPr>
            <a:lvl4pPr marL="1828800" lvl="3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●"/>
              <a:defRPr/>
            </a:lvl4pPr>
            <a:lvl5pPr marL="2286000" lvl="4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dt" idx="10"/>
          </p:nvPr>
        </p:nvSpPr>
        <p:spPr>
          <a:xfrm>
            <a:off x="6163819" y="4835128"/>
            <a:ext cx="1938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ftr" idx="11"/>
          </p:nvPr>
        </p:nvSpPr>
        <p:spPr>
          <a:xfrm>
            <a:off x="822959" y="4835128"/>
            <a:ext cx="51138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sldNum" idx="12"/>
          </p:nvPr>
        </p:nvSpPr>
        <p:spPr>
          <a:xfrm>
            <a:off x="8245187" y="4835128"/>
            <a:ext cx="585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/>
            </a:lvl1pPr>
            <a:lvl2pPr marL="0" lvl="1" indent="0" algn="l" rtl="0">
              <a:spcBef>
                <a:spcPts val="0"/>
              </a:spcBef>
              <a:buNone/>
              <a:defRPr/>
            </a:lvl2pPr>
            <a:lvl3pPr marL="0" lvl="2" indent="0" algn="l" rtl="0">
              <a:spcBef>
                <a:spcPts val="0"/>
              </a:spcBef>
              <a:buNone/>
              <a:defRPr/>
            </a:lvl3pPr>
            <a:lvl4pPr marL="0" lvl="3" indent="0" algn="l" rtl="0">
              <a:spcBef>
                <a:spcPts val="0"/>
              </a:spcBef>
              <a:buNone/>
              <a:defRPr/>
            </a:lvl4pPr>
            <a:lvl5pPr marL="0" lvl="4" indent="0" algn="l" rtl="0">
              <a:spcBef>
                <a:spcPts val="0"/>
              </a:spcBef>
              <a:buNone/>
              <a:defRPr/>
            </a:lvl5pPr>
            <a:lvl6pPr marL="0" lvl="5" indent="0" algn="l" rtl="0">
              <a:spcBef>
                <a:spcPts val="0"/>
              </a:spcBef>
              <a:buNone/>
              <a:defRPr/>
            </a:lvl6pPr>
            <a:lvl7pPr marL="0" lvl="6" indent="0" algn="l" rtl="0">
              <a:spcBef>
                <a:spcPts val="0"/>
              </a:spcBef>
              <a:buNone/>
              <a:defRPr/>
            </a:lvl7pPr>
            <a:lvl8pPr marL="0" lvl="7" indent="0" algn="l" rtl="0">
              <a:spcBef>
                <a:spcPts val="0"/>
              </a:spcBef>
              <a:buNone/>
              <a:defRPr/>
            </a:lvl8pPr>
            <a:lvl9pPr marL="0" lvl="8" indent="0" algn="l" rtl="0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>
            <a:spLocks noGrp="1"/>
          </p:cNvSpPr>
          <p:nvPr>
            <p:ph type="title"/>
          </p:nvPr>
        </p:nvSpPr>
        <p:spPr>
          <a:xfrm>
            <a:off x="822960" y="214952"/>
            <a:ext cx="7543800" cy="10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body" idx="1"/>
          </p:nvPr>
        </p:nvSpPr>
        <p:spPr>
          <a:xfrm>
            <a:off x="822960" y="1581151"/>
            <a:ext cx="7543800" cy="28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rmAutofit/>
          </a:bodyPr>
          <a:lstStyle>
            <a:lvl1pPr marL="457200" lvl="0" indent="-31750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/>
            </a:lvl2pPr>
            <a:lvl3pPr marL="1371600" lvl="2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■"/>
              <a:defRPr/>
            </a:lvl3pPr>
            <a:lvl4pPr marL="1828800" lvl="3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●"/>
              <a:defRPr/>
            </a:lvl4pPr>
            <a:lvl5pPr marL="2286000" lvl="4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dt" idx="10"/>
          </p:nvPr>
        </p:nvSpPr>
        <p:spPr>
          <a:xfrm>
            <a:off x="6163819" y="4835128"/>
            <a:ext cx="1938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ftr" idx="11"/>
          </p:nvPr>
        </p:nvSpPr>
        <p:spPr>
          <a:xfrm>
            <a:off x="822959" y="4835128"/>
            <a:ext cx="51138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sldNum" idx="12"/>
          </p:nvPr>
        </p:nvSpPr>
        <p:spPr>
          <a:xfrm>
            <a:off x="8245187" y="4835128"/>
            <a:ext cx="585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/>
            </a:lvl1pPr>
            <a:lvl2pPr marL="0" lvl="1" indent="0" algn="l" rtl="0">
              <a:spcBef>
                <a:spcPts val="0"/>
              </a:spcBef>
              <a:buNone/>
              <a:defRPr/>
            </a:lvl2pPr>
            <a:lvl3pPr marL="0" lvl="2" indent="0" algn="l" rtl="0">
              <a:spcBef>
                <a:spcPts val="0"/>
              </a:spcBef>
              <a:buNone/>
              <a:defRPr/>
            </a:lvl3pPr>
            <a:lvl4pPr marL="0" lvl="3" indent="0" algn="l" rtl="0">
              <a:spcBef>
                <a:spcPts val="0"/>
              </a:spcBef>
              <a:buNone/>
              <a:defRPr/>
            </a:lvl4pPr>
            <a:lvl5pPr marL="0" lvl="4" indent="0" algn="l" rtl="0">
              <a:spcBef>
                <a:spcPts val="0"/>
              </a:spcBef>
              <a:buNone/>
              <a:defRPr/>
            </a:lvl5pPr>
            <a:lvl6pPr marL="0" lvl="5" indent="0" algn="l" rtl="0">
              <a:spcBef>
                <a:spcPts val="0"/>
              </a:spcBef>
              <a:buNone/>
              <a:defRPr/>
            </a:lvl6pPr>
            <a:lvl7pPr marL="0" lvl="6" indent="0" algn="l" rtl="0">
              <a:spcBef>
                <a:spcPts val="0"/>
              </a:spcBef>
              <a:buNone/>
              <a:defRPr/>
            </a:lvl7pPr>
            <a:lvl8pPr marL="0" lvl="7" indent="0" algn="l" rtl="0">
              <a:spcBef>
                <a:spcPts val="0"/>
              </a:spcBef>
              <a:buNone/>
              <a:defRPr/>
            </a:lvl8pPr>
            <a:lvl9pPr marL="0" lvl="8" indent="0" algn="l" rtl="0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 1">
  <p:cSld name="OBJECT_WITH_CAPTION_TEXT_1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7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810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  <a:defRPr sz="2400"/>
            </a:lvl1pPr>
            <a:lvl2pPr marL="914400" lvl="1" indent="-3619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Char char="○"/>
              <a:defRPr sz="2100"/>
            </a:lvl2pPr>
            <a:lvl3pPr marL="1371600" lvl="2" indent="-3429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/>
            </a:lvl3pPr>
            <a:lvl4pPr marL="1828800" lvl="3" indent="-3238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 sz="1500"/>
            </a:lvl4pPr>
            <a:lvl5pPr marL="2286000" lvl="4" indent="-3238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 sz="1500"/>
            </a:lvl5pPr>
            <a:lvl6pPr marL="2743200" lvl="5" indent="-3238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  <a:defRPr sz="1500"/>
            </a:lvl6pPr>
            <a:lvl7pPr marL="3200400" lvl="6" indent="-3238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 sz="1500"/>
            </a:lvl7pPr>
            <a:lvl8pPr marL="3657600" lvl="7" indent="-3238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 sz="1500"/>
            </a:lvl8pPr>
            <a:lvl9pPr marL="4114800" lvl="8" indent="-323850" algn="l" rtl="0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500"/>
              <a:buChar char="■"/>
              <a:defRPr sz="1500"/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 rtl="0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81" name="Google Shape;81;p1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62625" y="157300"/>
            <a:ext cx="1663599" cy="1663599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8"/>
          <p:cNvSpPr/>
          <p:nvPr/>
        </p:nvSpPr>
        <p:spPr>
          <a:xfrm>
            <a:off x="2058425" y="4090150"/>
            <a:ext cx="1800000" cy="3447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8"/>
          <p:cNvSpPr txBox="1"/>
          <p:nvPr/>
        </p:nvSpPr>
        <p:spPr>
          <a:xfrm>
            <a:off x="1991900" y="4099150"/>
            <a:ext cx="1933200" cy="2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434343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JUL, 4th  | PARIS</a:t>
            </a:r>
            <a:endParaRPr sz="10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90" name="Google Shape;90;p18"/>
          <p:cNvSpPr txBox="1"/>
          <p:nvPr/>
        </p:nvSpPr>
        <p:spPr>
          <a:xfrm>
            <a:off x="-220288" y="1829171"/>
            <a:ext cx="9584575" cy="846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Project 8: Unsupervised ML</a:t>
            </a:r>
            <a:endParaRPr sz="5700" b="1" dirty="0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1" name="Google Shape;91;p18"/>
          <p:cNvSpPr txBox="1"/>
          <p:nvPr/>
        </p:nvSpPr>
        <p:spPr>
          <a:xfrm>
            <a:off x="5477610" y="2675526"/>
            <a:ext cx="41079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rgbClr val="434343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Edgar, Felicia, Mathieu</a:t>
            </a:r>
            <a:endParaRPr sz="21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92" name="Google Shape;92;p18"/>
          <p:cNvSpPr txBox="1"/>
          <p:nvPr/>
        </p:nvSpPr>
        <p:spPr>
          <a:xfrm>
            <a:off x="6592625" y="4578750"/>
            <a:ext cx="24186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DC5FA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DAFT MAY2022</a:t>
            </a:r>
            <a:endParaRPr sz="1600">
              <a:solidFill>
                <a:srgbClr val="2DC5FA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35900" y="327523"/>
            <a:ext cx="2984602" cy="4476928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9"/>
          <p:cNvSpPr txBox="1"/>
          <p:nvPr/>
        </p:nvSpPr>
        <p:spPr>
          <a:xfrm>
            <a:off x="671249" y="922325"/>
            <a:ext cx="4981405" cy="334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 sz="1200" dirty="0" err="1">
                <a:solidFill>
                  <a:srgbClr val="434343"/>
                </a:solidFill>
                <a:latin typeface="Poppins Medium"/>
                <a:cs typeface="Poppins Medium"/>
                <a:sym typeface="Poppins"/>
              </a:rPr>
              <a:t>Dataset</a:t>
            </a:r>
            <a:endParaRPr lang="fr-CA" sz="1200" dirty="0">
              <a:solidFill>
                <a:srgbClr val="434343"/>
              </a:solidFill>
              <a:latin typeface="Poppins Medium"/>
              <a:cs typeface="Poppins Medium"/>
              <a:sym typeface="Poppins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 sz="1200" dirty="0">
                <a:solidFill>
                  <a:srgbClr val="434343"/>
                </a:solidFill>
                <a:latin typeface="Poppins Medium"/>
                <a:cs typeface="Poppins Medium"/>
                <a:sym typeface="Poppins"/>
              </a:rPr>
              <a:t>Challenges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 sz="1200" dirty="0">
                <a:solidFill>
                  <a:srgbClr val="434343"/>
                </a:solidFill>
                <a:latin typeface="Poppins Medium"/>
                <a:cs typeface="Poppins Medium"/>
                <a:sym typeface="Poppins"/>
              </a:rPr>
              <a:t>Process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99" name="Google Shape;99;p19"/>
          <p:cNvSpPr txBox="1"/>
          <p:nvPr/>
        </p:nvSpPr>
        <p:spPr>
          <a:xfrm>
            <a:off x="561000" y="428225"/>
            <a:ext cx="4879200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Plan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/>
          <p:nvPr/>
        </p:nvSpPr>
        <p:spPr>
          <a:xfrm>
            <a:off x="671250" y="922325"/>
            <a:ext cx="3708900" cy="334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434343"/>
                </a:solidFill>
                <a:latin typeface="Poppins Medium"/>
                <a:cs typeface="Poppins Medium"/>
                <a:sym typeface="Poppins"/>
              </a:rPr>
              <a:t>Uber car location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434343"/>
              </a:solidFill>
              <a:latin typeface="Poppins Medium"/>
              <a:cs typeface="Poppins Medium"/>
              <a:sym typeface="Poppins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434343"/>
                </a:solidFill>
                <a:latin typeface="Poppins Medium"/>
                <a:cs typeface="Poppins Medium"/>
                <a:sym typeface="Poppins"/>
              </a:rPr>
              <a:t>Information about location, day, time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434343"/>
              </a:solidFill>
              <a:latin typeface="Poppins Medium"/>
              <a:cs typeface="Poppins Medium"/>
              <a:sym typeface="Poppins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434343"/>
                </a:solidFill>
                <a:latin typeface="Poppins Medium"/>
                <a:cs typeface="Poppins Medium"/>
                <a:sym typeface="Poppins"/>
              </a:rPr>
              <a:t>Exact coordinates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lang="en-US" sz="1200" dirty="0">
              <a:solidFill>
                <a:srgbClr val="434343"/>
              </a:solidFill>
              <a:latin typeface="Poppins Medium"/>
              <a:cs typeface="Poppins Medium"/>
              <a:sym typeface="Poppins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434343"/>
              </a:solidFill>
              <a:latin typeface="Poppins Medium"/>
              <a:cs typeface="Poppins Medium"/>
              <a:sym typeface="Poppins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434343"/>
              </a:solidFill>
              <a:latin typeface="Poppins Medium"/>
              <a:cs typeface="Poppins Medium"/>
              <a:sym typeface="Poppins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434343"/>
              </a:solidFill>
              <a:latin typeface="Poppins Medium"/>
              <a:cs typeface="Poppins Medium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05" name="Google Shape;105;p20"/>
          <p:cNvSpPr txBox="1"/>
          <p:nvPr/>
        </p:nvSpPr>
        <p:spPr>
          <a:xfrm>
            <a:off x="561000" y="428225"/>
            <a:ext cx="4879200" cy="3448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Aft>
                <a:spcPts val="1600"/>
              </a:spcAft>
            </a:pPr>
            <a:r>
              <a:rPr lang="fr-CA" sz="2300" b="1" dirty="0" err="1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Dataset</a:t>
            </a:r>
            <a:endParaRPr lang="fr-CA" sz="24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5EEF2F0-D730-AF0D-EC0F-5145CF96FE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2431" y="800213"/>
            <a:ext cx="4289522" cy="3593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81730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/>
        </p:nvSpPr>
        <p:spPr>
          <a:xfrm>
            <a:off x="798049" y="948300"/>
            <a:ext cx="3900750" cy="29836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 sz="1200" dirty="0">
                <a:solidFill>
                  <a:srgbClr val="434343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Project planning </a:t>
            </a:r>
            <a:r>
              <a:rPr lang="fr-CA" sz="1200" dirty="0" err="1">
                <a:solidFill>
                  <a:srgbClr val="434343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with</a:t>
            </a:r>
            <a:r>
              <a:rPr lang="fr-CA" sz="1200" dirty="0">
                <a:solidFill>
                  <a:srgbClr val="434343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Kanban </a:t>
            </a:r>
            <a:r>
              <a:rPr lang="fr-CA" sz="1200" dirty="0" err="1">
                <a:solidFill>
                  <a:srgbClr val="434343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board</a:t>
            </a:r>
            <a:endParaRPr lang="fr-CA"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fr-CA"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 sz="1200" dirty="0">
                <a:solidFill>
                  <a:srgbClr val="434343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Data </a:t>
            </a:r>
            <a:r>
              <a:rPr lang="fr-CA" sz="1200" dirty="0" err="1">
                <a:solidFill>
                  <a:srgbClr val="434343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examination</a:t>
            </a:r>
            <a:r>
              <a:rPr lang="fr-CA" sz="1200" dirty="0">
                <a:solidFill>
                  <a:srgbClr val="434343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and </a:t>
            </a:r>
            <a:r>
              <a:rPr lang="fr-CA" sz="1200" dirty="0" err="1">
                <a:solidFill>
                  <a:srgbClr val="434343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cleaning</a:t>
            </a:r>
            <a:endParaRPr lang="fr-CA"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fr-CA"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 sz="1200" dirty="0">
                <a:solidFill>
                  <a:srgbClr val="434343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ML model </a:t>
            </a:r>
            <a:r>
              <a:rPr lang="fr-CA" sz="1200" dirty="0" err="1">
                <a:solidFill>
                  <a:srgbClr val="434343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creation</a:t>
            </a:r>
            <a:endParaRPr lang="fr-CA"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fr-CA"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 sz="1200" dirty="0" err="1">
                <a:solidFill>
                  <a:srgbClr val="434343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Visualization</a:t>
            </a:r>
            <a:r>
              <a:rPr lang="fr-CA" sz="1200" dirty="0">
                <a:solidFill>
                  <a:srgbClr val="434343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on a </a:t>
            </a:r>
            <a:r>
              <a:rPr lang="fr-CA" sz="1200" dirty="0" err="1">
                <a:solidFill>
                  <a:srgbClr val="434343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map</a:t>
            </a:r>
            <a:endParaRPr lang="fr-CA"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fr-CA"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18" name="Google Shape;118;p22"/>
          <p:cNvSpPr txBox="1"/>
          <p:nvPr/>
        </p:nvSpPr>
        <p:spPr>
          <a:xfrm>
            <a:off x="561000" y="428225"/>
            <a:ext cx="4879200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Challenges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81328A1-C73F-DFD7-26C0-A219D57A43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0327" y="2571750"/>
            <a:ext cx="8063345" cy="186570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 txBox="1"/>
          <p:nvPr/>
        </p:nvSpPr>
        <p:spPr>
          <a:xfrm>
            <a:off x="561000" y="428225"/>
            <a:ext cx="4879200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Process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" name="Google Shape;117;p22">
            <a:extLst>
              <a:ext uri="{FF2B5EF4-FFF2-40B4-BE49-F238E27FC236}">
                <a16:creationId xmlns:a16="http://schemas.microsoft.com/office/drawing/2014/main" id="{68D68918-EB84-C03D-E5E4-75402738057F}"/>
              </a:ext>
            </a:extLst>
          </p:cNvPr>
          <p:cNvSpPr txBox="1"/>
          <p:nvPr/>
        </p:nvSpPr>
        <p:spPr>
          <a:xfrm>
            <a:off x="561000" y="922325"/>
            <a:ext cx="3900750" cy="3792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 sz="1200" dirty="0">
                <a:solidFill>
                  <a:srgbClr val="434343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Data exploration &amp; </a:t>
            </a:r>
            <a:r>
              <a:rPr lang="fr-CA" sz="1200" dirty="0" err="1">
                <a:solidFill>
                  <a:srgbClr val="434343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cleaning</a:t>
            </a:r>
            <a:endParaRPr lang="fr-CA"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fr-CA"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 sz="1200" dirty="0">
                <a:solidFill>
                  <a:srgbClr val="434343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Sampling the </a:t>
            </a:r>
            <a:r>
              <a:rPr lang="fr-CA" sz="1200" dirty="0" err="1">
                <a:solidFill>
                  <a:srgbClr val="434343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dataset</a:t>
            </a:r>
            <a:endParaRPr lang="fr-CA"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fr-CA"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 sz="1200" dirty="0" err="1">
                <a:solidFill>
                  <a:srgbClr val="434343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Defining</a:t>
            </a:r>
            <a:r>
              <a:rPr lang="fr-CA" sz="1200" dirty="0">
                <a:solidFill>
                  <a:srgbClr val="434343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3 model for ML</a:t>
            </a:r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fr-CA"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 sz="1200" dirty="0">
                <a:solidFill>
                  <a:srgbClr val="434343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Mapping the </a:t>
            </a:r>
            <a:r>
              <a:rPr lang="fr-CA" sz="1200" dirty="0" err="1">
                <a:solidFill>
                  <a:srgbClr val="434343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result</a:t>
            </a:r>
            <a:endParaRPr lang="fr-CA"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fr-CA"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 sz="1200" dirty="0">
                <a:solidFill>
                  <a:srgbClr val="434343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Apply Model on </a:t>
            </a:r>
            <a:r>
              <a:rPr lang="fr-CA" sz="1200" dirty="0" err="1">
                <a:solidFill>
                  <a:srgbClr val="434343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September</a:t>
            </a:r>
            <a:r>
              <a:rPr lang="fr-CA" sz="1200" dirty="0">
                <a:solidFill>
                  <a:srgbClr val="434343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</a:t>
            </a:r>
            <a:r>
              <a:rPr lang="fr-CA" sz="1200" dirty="0" err="1">
                <a:solidFill>
                  <a:srgbClr val="434343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dataset</a:t>
            </a:r>
            <a:endParaRPr lang="fr-CA"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8ED67B1-F1BE-3553-A770-C54B921B5D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21988" y="1174519"/>
            <a:ext cx="4610862" cy="2794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9911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6"/>
          <p:cNvSpPr txBox="1"/>
          <p:nvPr/>
        </p:nvSpPr>
        <p:spPr>
          <a:xfrm>
            <a:off x="671250" y="922325"/>
            <a:ext cx="4658700" cy="334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fr-CA"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42" name="Google Shape;142;p26"/>
          <p:cNvSpPr txBox="1"/>
          <p:nvPr/>
        </p:nvSpPr>
        <p:spPr>
          <a:xfrm>
            <a:off x="561000" y="428225"/>
            <a:ext cx="4879200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Demo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0017470-14D1-5C13-958B-656D25A750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8044" y="922325"/>
            <a:ext cx="5467911" cy="340522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7"/>
          <p:cNvSpPr txBox="1"/>
          <p:nvPr/>
        </p:nvSpPr>
        <p:spPr>
          <a:xfrm>
            <a:off x="671250" y="922325"/>
            <a:ext cx="4658700" cy="334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48" name="Google Shape;148;p27"/>
          <p:cNvSpPr txBox="1"/>
          <p:nvPr/>
        </p:nvSpPr>
        <p:spPr>
          <a:xfrm>
            <a:off x="561000" y="1432550"/>
            <a:ext cx="4879200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Project 8: Unsupervised ML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49" name="Google Shape;149;p27"/>
          <p:cNvSpPr txBox="1"/>
          <p:nvPr/>
        </p:nvSpPr>
        <p:spPr>
          <a:xfrm>
            <a:off x="671249" y="1867500"/>
            <a:ext cx="4441077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Edgar, Felicia, Mathieu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50" name="Google Shape;150;p27"/>
          <p:cNvSpPr txBox="1"/>
          <p:nvPr/>
        </p:nvSpPr>
        <p:spPr>
          <a:xfrm>
            <a:off x="5707900" y="2077650"/>
            <a:ext cx="2600100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Questions?</a:t>
            </a:r>
            <a:endParaRPr sz="2300" b="1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310</TotalTime>
  <Words>86</Words>
  <Application>Microsoft Office PowerPoint</Application>
  <PresentationFormat>On-screen Show (16:9)</PresentationFormat>
  <Paragraphs>49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7" baseType="lpstr">
      <vt:lpstr>Arial</vt:lpstr>
      <vt:lpstr>Helvetica Neue</vt:lpstr>
      <vt:lpstr>Montserrat</vt:lpstr>
      <vt:lpstr>Calibri</vt:lpstr>
      <vt:lpstr>Libre Franklin</vt:lpstr>
      <vt:lpstr>Poppins</vt:lpstr>
      <vt:lpstr>Helvetica Neue Light</vt:lpstr>
      <vt:lpstr>Poppins Medium</vt:lpstr>
      <vt:lpstr>Bookman Old Style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Mathieu Jomain</dc:creator>
  <cp:lastModifiedBy>Mathieu Jomain</cp:lastModifiedBy>
  <cp:revision>5</cp:revision>
  <dcterms:modified xsi:type="dcterms:W3CDTF">2022-07-03T11:44:52Z</dcterms:modified>
</cp:coreProperties>
</file>